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3" r:id="rId9"/>
    <p:sldId id="262" r:id="rId10"/>
    <p:sldId id="264" r:id="rId11"/>
    <p:sldId id="276" r:id="rId12"/>
    <p:sldId id="265" r:id="rId13"/>
    <p:sldId id="266" r:id="rId14"/>
    <p:sldId id="268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F7C3B-CC73-48B9-B5F9-0F978BF9110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628B64-DEF6-4F3C-BA26-70CF09D45D58}">
      <dgm:prSet/>
      <dgm:spPr/>
      <dgm:t>
        <a:bodyPr/>
        <a:lstStyle/>
        <a:p>
          <a:r>
            <a:rPr lang="nl-NL" b="1" dirty="0"/>
            <a:t>Welvaart</a:t>
          </a:r>
          <a:r>
            <a:rPr lang="nl-NL" dirty="0"/>
            <a:t>: eerlijkere verdeling en het verschuiven van waarde.</a:t>
          </a:r>
          <a:endParaRPr lang="en-US" dirty="0"/>
        </a:p>
      </dgm:t>
    </dgm:pt>
    <dgm:pt modelId="{076F2E27-8AFB-4766-A423-BE0DA45E9657}" type="parTrans" cxnId="{5D0B3B83-3CAF-4C1A-A415-10CD1428170B}">
      <dgm:prSet/>
      <dgm:spPr/>
      <dgm:t>
        <a:bodyPr/>
        <a:lstStyle/>
        <a:p>
          <a:endParaRPr lang="en-US"/>
        </a:p>
      </dgm:t>
    </dgm:pt>
    <dgm:pt modelId="{7777A831-F442-4EA8-85F5-6F142F6C4CCF}" type="sibTrans" cxnId="{5D0B3B83-3CAF-4C1A-A415-10CD1428170B}">
      <dgm:prSet/>
      <dgm:spPr/>
      <dgm:t>
        <a:bodyPr/>
        <a:lstStyle/>
        <a:p>
          <a:endParaRPr lang="en-US"/>
        </a:p>
      </dgm:t>
    </dgm:pt>
    <dgm:pt modelId="{70CF9192-238B-45C1-AF81-0ADD6B0076DE}">
      <dgm:prSet/>
      <dgm:spPr/>
      <dgm:t>
        <a:bodyPr/>
        <a:lstStyle/>
        <a:p>
          <a:r>
            <a:rPr lang="nl-NL" b="1" dirty="0"/>
            <a:t>Wereldbevolking</a:t>
          </a:r>
          <a:r>
            <a:rPr lang="nl-NL" dirty="0"/>
            <a:t>: Emancipatie, family planning, onderwijs, armoedebestrijding. (Bewustwording) </a:t>
          </a:r>
          <a:endParaRPr lang="en-US" dirty="0"/>
        </a:p>
      </dgm:t>
    </dgm:pt>
    <dgm:pt modelId="{69BE5389-760F-4C87-9B02-CA532AEE958F}" type="parTrans" cxnId="{09DE0641-652B-4819-A805-338301FE9DE2}">
      <dgm:prSet/>
      <dgm:spPr/>
      <dgm:t>
        <a:bodyPr/>
        <a:lstStyle/>
        <a:p>
          <a:endParaRPr lang="en-US"/>
        </a:p>
      </dgm:t>
    </dgm:pt>
    <dgm:pt modelId="{066FFBEC-B77E-4141-9A26-43DAC613DDDF}" type="sibTrans" cxnId="{09DE0641-652B-4819-A805-338301FE9DE2}">
      <dgm:prSet/>
      <dgm:spPr/>
      <dgm:t>
        <a:bodyPr/>
        <a:lstStyle/>
        <a:p>
          <a:endParaRPr lang="en-US"/>
        </a:p>
      </dgm:t>
    </dgm:pt>
    <dgm:pt modelId="{7B2EB82D-2985-45AA-9644-861BE8E715E6}">
      <dgm:prSet/>
      <dgm:spPr/>
      <dgm:t>
        <a:bodyPr/>
        <a:lstStyle/>
        <a:p>
          <a:r>
            <a:rPr lang="nl-NL" b="1" dirty="0" err="1"/>
            <a:t>Onduurzaamheid</a:t>
          </a:r>
          <a:r>
            <a:rPr lang="nl-NL" dirty="0"/>
            <a:t>: Begin bij jezelf en geef het goede voorbeeld, het moet normaal worden. (Verschuiving van de norm) </a:t>
          </a:r>
          <a:endParaRPr lang="en-US" dirty="0"/>
        </a:p>
      </dgm:t>
    </dgm:pt>
    <dgm:pt modelId="{37B76C36-5B12-40E2-A942-A2A3C3FB8180}" type="parTrans" cxnId="{4ADBA1B2-AC38-441E-A9DB-897434FE9D6D}">
      <dgm:prSet/>
      <dgm:spPr/>
      <dgm:t>
        <a:bodyPr/>
        <a:lstStyle/>
        <a:p>
          <a:endParaRPr lang="en-US"/>
        </a:p>
      </dgm:t>
    </dgm:pt>
    <dgm:pt modelId="{119A4C04-C22B-48F5-B6D5-42FAF7CD2DB5}" type="sibTrans" cxnId="{4ADBA1B2-AC38-441E-A9DB-897434FE9D6D}">
      <dgm:prSet/>
      <dgm:spPr/>
      <dgm:t>
        <a:bodyPr/>
        <a:lstStyle/>
        <a:p>
          <a:endParaRPr lang="en-US"/>
        </a:p>
      </dgm:t>
    </dgm:pt>
    <dgm:pt modelId="{7D262F30-EBCB-4D6C-AD16-9612BCB7905B}" type="pres">
      <dgm:prSet presAssocID="{E5AF7C3B-CC73-48B9-B5F9-0F978BF91107}" presName="vert0" presStyleCnt="0">
        <dgm:presLayoutVars>
          <dgm:dir/>
          <dgm:animOne val="branch"/>
          <dgm:animLvl val="lvl"/>
        </dgm:presLayoutVars>
      </dgm:prSet>
      <dgm:spPr/>
    </dgm:pt>
    <dgm:pt modelId="{8BA50777-7ADF-43EE-8701-F272197D8950}" type="pres">
      <dgm:prSet presAssocID="{2B628B64-DEF6-4F3C-BA26-70CF09D45D58}" presName="thickLine" presStyleLbl="alignNode1" presStyleIdx="0" presStyleCnt="3"/>
      <dgm:spPr/>
    </dgm:pt>
    <dgm:pt modelId="{C2A9F121-5E77-4C88-83AE-55F8460AF972}" type="pres">
      <dgm:prSet presAssocID="{2B628B64-DEF6-4F3C-BA26-70CF09D45D58}" presName="horz1" presStyleCnt="0"/>
      <dgm:spPr/>
    </dgm:pt>
    <dgm:pt modelId="{9BFD02E9-F573-47BE-A943-2C8BDF83A604}" type="pres">
      <dgm:prSet presAssocID="{2B628B64-DEF6-4F3C-BA26-70CF09D45D58}" presName="tx1" presStyleLbl="revTx" presStyleIdx="0" presStyleCnt="3"/>
      <dgm:spPr/>
    </dgm:pt>
    <dgm:pt modelId="{EF6DD5E8-316D-433C-B501-8550C6FC6344}" type="pres">
      <dgm:prSet presAssocID="{2B628B64-DEF6-4F3C-BA26-70CF09D45D58}" presName="vert1" presStyleCnt="0"/>
      <dgm:spPr/>
    </dgm:pt>
    <dgm:pt modelId="{692EE9E5-23BC-4119-84EE-F697E9B4AB8F}" type="pres">
      <dgm:prSet presAssocID="{70CF9192-238B-45C1-AF81-0ADD6B0076DE}" presName="thickLine" presStyleLbl="alignNode1" presStyleIdx="1" presStyleCnt="3"/>
      <dgm:spPr/>
    </dgm:pt>
    <dgm:pt modelId="{D87CC786-A6D1-4571-A4EA-7FCBE607EFED}" type="pres">
      <dgm:prSet presAssocID="{70CF9192-238B-45C1-AF81-0ADD6B0076DE}" presName="horz1" presStyleCnt="0"/>
      <dgm:spPr/>
    </dgm:pt>
    <dgm:pt modelId="{3449B420-8C86-406D-8906-2DF9032C3551}" type="pres">
      <dgm:prSet presAssocID="{70CF9192-238B-45C1-AF81-0ADD6B0076DE}" presName="tx1" presStyleLbl="revTx" presStyleIdx="1" presStyleCnt="3"/>
      <dgm:spPr/>
    </dgm:pt>
    <dgm:pt modelId="{0EB83FF1-7263-4FB9-91CD-7A12EACFA72E}" type="pres">
      <dgm:prSet presAssocID="{70CF9192-238B-45C1-AF81-0ADD6B0076DE}" presName="vert1" presStyleCnt="0"/>
      <dgm:spPr/>
    </dgm:pt>
    <dgm:pt modelId="{4AA32B29-7CAC-4E14-B376-BDB290C7B645}" type="pres">
      <dgm:prSet presAssocID="{7B2EB82D-2985-45AA-9644-861BE8E715E6}" presName="thickLine" presStyleLbl="alignNode1" presStyleIdx="2" presStyleCnt="3"/>
      <dgm:spPr/>
    </dgm:pt>
    <dgm:pt modelId="{FC46CABB-C9B8-4903-88A7-FD30B2CBAF57}" type="pres">
      <dgm:prSet presAssocID="{7B2EB82D-2985-45AA-9644-861BE8E715E6}" presName="horz1" presStyleCnt="0"/>
      <dgm:spPr/>
    </dgm:pt>
    <dgm:pt modelId="{A58F75F5-B2E7-499F-8D10-20A059AF8A36}" type="pres">
      <dgm:prSet presAssocID="{7B2EB82D-2985-45AA-9644-861BE8E715E6}" presName="tx1" presStyleLbl="revTx" presStyleIdx="2" presStyleCnt="3"/>
      <dgm:spPr/>
    </dgm:pt>
    <dgm:pt modelId="{0925AD61-E240-4223-B88B-F12F7C3DC87A}" type="pres">
      <dgm:prSet presAssocID="{7B2EB82D-2985-45AA-9644-861BE8E715E6}" presName="vert1" presStyleCnt="0"/>
      <dgm:spPr/>
    </dgm:pt>
  </dgm:ptLst>
  <dgm:cxnLst>
    <dgm:cxn modelId="{4D7B610C-4FBD-4F08-865B-63A980A4B92A}" type="presOf" srcId="{70CF9192-238B-45C1-AF81-0ADD6B0076DE}" destId="{3449B420-8C86-406D-8906-2DF9032C3551}" srcOrd="0" destOrd="0" presId="urn:microsoft.com/office/officeart/2008/layout/LinedList"/>
    <dgm:cxn modelId="{09DE0641-652B-4819-A805-338301FE9DE2}" srcId="{E5AF7C3B-CC73-48B9-B5F9-0F978BF91107}" destId="{70CF9192-238B-45C1-AF81-0ADD6B0076DE}" srcOrd="1" destOrd="0" parTransId="{69BE5389-760F-4C87-9B02-CA532AEE958F}" sibTransId="{066FFBEC-B77E-4141-9A26-43DAC613DDDF}"/>
    <dgm:cxn modelId="{F4FA4163-BE3C-45F0-8DAA-F921BDB69B73}" type="presOf" srcId="{7B2EB82D-2985-45AA-9644-861BE8E715E6}" destId="{A58F75F5-B2E7-499F-8D10-20A059AF8A36}" srcOrd="0" destOrd="0" presId="urn:microsoft.com/office/officeart/2008/layout/LinedList"/>
    <dgm:cxn modelId="{42D4596B-1145-4C32-A31A-D7A3E422D07A}" type="presOf" srcId="{E5AF7C3B-CC73-48B9-B5F9-0F978BF91107}" destId="{7D262F30-EBCB-4D6C-AD16-9612BCB7905B}" srcOrd="0" destOrd="0" presId="urn:microsoft.com/office/officeart/2008/layout/LinedList"/>
    <dgm:cxn modelId="{5D0B3B83-3CAF-4C1A-A415-10CD1428170B}" srcId="{E5AF7C3B-CC73-48B9-B5F9-0F978BF91107}" destId="{2B628B64-DEF6-4F3C-BA26-70CF09D45D58}" srcOrd="0" destOrd="0" parTransId="{076F2E27-8AFB-4766-A423-BE0DA45E9657}" sibTransId="{7777A831-F442-4EA8-85F5-6F142F6C4CCF}"/>
    <dgm:cxn modelId="{E6BBB299-0E19-419A-AA61-949B52366582}" type="presOf" srcId="{2B628B64-DEF6-4F3C-BA26-70CF09D45D58}" destId="{9BFD02E9-F573-47BE-A943-2C8BDF83A604}" srcOrd="0" destOrd="0" presId="urn:microsoft.com/office/officeart/2008/layout/LinedList"/>
    <dgm:cxn modelId="{4ADBA1B2-AC38-441E-A9DB-897434FE9D6D}" srcId="{E5AF7C3B-CC73-48B9-B5F9-0F978BF91107}" destId="{7B2EB82D-2985-45AA-9644-861BE8E715E6}" srcOrd="2" destOrd="0" parTransId="{37B76C36-5B12-40E2-A942-A2A3C3FB8180}" sibTransId="{119A4C04-C22B-48F5-B6D5-42FAF7CD2DB5}"/>
    <dgm:cxn modelId="{D4616D88-1EFC-4D12-A9C0-45B8D007044E}" type="presParOf" srcId="{7D262F30-EBCB-4D6C-AD16-9612BCB7905B}" destId="{8BA50777-7ADF-43EE-8701-F272197D8950}" srcOrd="0" destOrd="0" presId="urn:microsoft.com/office/officeart/2008/layout/LinedList"/>
    <dgm:cxn modelId="{CC22B7DE-1CE7-404F-B1FB-707D5F7EB392}" type="presParOf" srcId="{7D262F30-EBCB-4D6C-AD16-9612BCB7905B}" destId="{C2A9F121-5E77-4C88-83AE-55F8460AF972}" srcOrd="1" destOrd="0" presId="urn:microsoft.com/office/officeart/2008/layout/LinedList"/>
    <dgm:cxn modelId="{3C214772-AE51-42B9-A65F-7C880CF9CC11}" type="presParOf" srcId="{C2A9F121-5E77-4C88-83AE-55F8460AF972}" destId="{9BFD02E9-F573-47BE-A943-2C8BDF83A604}" srcOrd="0" destOrd="0" presId="urn:microsoft.com/office/officeart/2008/layout/LinedList"/>
    <dgm:cxn modelId="{D6A5C82A-A253-4F7F-8C2E-383EE6E17F6E}" type="presParOf" srcId="{C2A9F121-5E77-4C88-83AE-55F8460AF972}" destId="{EF6DD5E8-316D-433C-B501-8550C6FC6344}" srcOrd="1" destOrd="0" presId="urn:microsoft.com/office/officeart/2008/layout/LinedList"/>
    <dgm:cxn modelId="{1AD36487-849D-42F2-B851-E0984E85B60D}" type="presParOf" srcId="{7D262F30-EBCB-4D6C-AD16-9612BCB7905B}" destId="{692EE9E5-23BC-4119-84EE-F697E9B4AB8F}" srcOrd="2" destOrd="0" presId="urn:microsoft.com/office/officeart/2008/layout/LinedList"/>
    <dgm:cxn modelId="{D8FAA496-7932-42E5-AA18-F9D83FA94A6D}" type="presParOf" srcId="{7D262F30-EBCB-4D6C-AD16-9612BCB7905B}" destId="{D87CC786-A6D1-4571-A4EA-7FCBE607EFED}" srcOrd="3" destOrd="0" presId="urn:microsoft.com/office/officeart/2008/layout/LinedList"/>
    <dgm:cxn modelId="{1032E9FD-71CE-4B05-A873-31300F911C9B}" type="presParOf" srcId="{D87CC786-A6D1-4571-A4EA-7FCBE607EFED}" destId="{3449B420-8C86-406D-8906-2DF9032C3551}" srcOrd="0" destOrd="0" presId="urn:microsoft.com/office/officeart/2008/layout/LinedList"/>
    <dgm:cxn modelId="{2667C0D8-B714-49F8-BFB8-AF02B8894CCD}" type="presParOf" srcId="{D87CC786-A6D1-4571-A4EA-7FCBE607EFED}" destId="{0EB83FF1-7263-4FB9-91CD-7A12EACFA72E}" srcOrd="1" destOrd="0" presId="urn:microsoft.com/office/officeart/2008/layout/LinedList"/>
    <dgm:cxn modelId="{1DE08675-F79F-4D15-90A9-127F1E5EFF17}" type="presParOf" srcId="{7D262F30-EBCB-4D6C-AD16-9612BCB7905B}" destId="{4AA32B29-7CAC-4E14-B376-BDB290C7B645}" srcOrd="4" destOrd="0" presId="urn:microsoft.com/office/officeart/2008/layout/LinedList"/>
    <dgm:cxn modelId="{3BB1B8D8-A23D-461B-AA71-04851DA24C30}" type="presParOf" srcId="{7D262F30-EBCB-4D6C-AD16-9612BCB7905B}" destId="{FC46CABB-C9B8-4903-88A7-FD30B2CBAF57}" srcOrd="5" destOrd="0" presId="urn:microsoft.com/office/officeart/2008/layout/LinedList"/>
    <dgm:cxn modelId="{972B9106-E47A-4BFF-A653-1E385FF6617D}" type="presParOf" srcId="{FC46CABB-C9B8-4903-88A7-FD30B2CBAF57}" destId="{A58F75F5-B2E7-499F-8D10-20A059AF8A36}" srcOrd="0" destOrd="0" presId="urn:microsoft.com/office/officeart/2008/layout/LinedList"/>
    <dgm:cxn modelId="{DEAEC4AB-1896-4BD6-A090-67A6EFCB6CE6}" type="presParOf" srcId="{FC46CABB-C9B8-4903-88A7-FD30B2CBAF57}" destId="{0925AD61-E240-4223-B88B-F12F7C3DC8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50777-7ADF-43EE-8701-F272197D8950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D02E9-F573-47BE-A943-2C8BDF83A604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b="1" kern="1200" dirty="0"/>
            <a:t>Welvaart</a:t>
          </a:r>
          <a:r>
            <a:rPr lang="nl-NL" sz="3100" kern="1200" dirty="0"/>
            <a:t>: eerlijkere verdeling en het verschuiven van waarde.</a:t>
          </a:r>
          <a:endParaRPr lang="en-US" sz="3100" kern="1200" dirty="0"/>
        </a:p>
      </dsp:txBody>
      <dsp:txXfrm>
        <a:off x="0" y="2703"/>
        <a:ext cx="6900512" cy="1843578"/>
      </dsp:txXfrm>
    </dsp:sp>
    <dsp:sp modelId="{692EE9E5-23BC-4119-84EE-F697E9B4AB8F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9B420-8C86-406D-8906-2DF9032C3551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b="1" kern="1200" dirty="0"/>
            <a:t>Wereldbevolking</a:t>
          </a:r>
          <a:r>
            <a:rPr lang="nl-NL" sz="3100" kern="1200" dirty="0"/>
            <a:t>: Emancipatie, family planning, onderwijs, armoedebestrijding. (Bewustwording) </a:t>
          </a:r>
          <a:endParaRPr lang="en-US" sz="3100" kern="1200" dirty="0"/>
        </a:p>
      </dsp:txBody>
      <dsp:txXfrm>
        <a:off x="0" y="1846281"/>
        <a:ext cx="6900512" cy="1843578"/>
      </dsp:txXfrm>
    </dsp:sp>
    <dsp:sp modelId="{4AA32B29-7CAC-4E14-B376-BDB290C7B645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F75F5-B2E7-499F-8D10-20A059AF8A36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b="1" kern="1200" dirty="0" err="1"/>
            <a:t>Onduurzaamheid</a:t>
          </a:r>
          <a:r>
            <a:rPr lang="nl-NL" sz="3100" kern="1200" dirty="0"/>
            <a:t>: Begin bij jezelf en geef het goede voorbeeld, het moet normaal worden. (Verschuiving van de norm) </a:t>
          </a:r>
          <a:endParaRPr lang="en-US" sz="3100" kern="1200" dirty="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12:09:2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4901 111 24575,'-310'-26'0,"222"15"0,14 3 0,-369-38 0,-4 26 0,327 20 0,-150 4 0,243-1 0,0 1 0,0 1 0,0 1 0,1 1 0,0 2 0,0 1 0,-45 24 0,-5 10 0,-78 60 0,10-5 0,-26 17 0,140-93 0,1 2 0,2 1 0,-35 41 0,45-44 0,2 2 0,0-1 0,-16 41 0,5-12 0,-468 1036-1342,351-748 1252,-66 170-214,37 17 121,130-340 823,9 3-1,-13 261 1,-8-90-640,28-219 0,-42 173 0,49-254 0,-2 0 0,-58 114 0,79-175 0,-14 23 0,2 1 0,-10 29 0,18-43 0,2-1 0,-1 0 0,2 1 0,-1-1 0,2 1 0,-1-1 0,1 1 0,3 20 0,15 57 0,58 168 0,-29-111 0,10 66 0,41 291 0,-21 224 0,-61-616 0,-9-68 0,2 56 0,7 139 0,-7-128 0,-5 165 0,-5-270 0,1 1 0,-1-1 0,1 0 0,-1 0 0,0 1 0,-1-1 0,-1 5 0,3-9 0,-1 1 0,1-1 0,0 1 0,-1-1 0,1 1 0,0-1 0,-1 1 0,1-1 0,-1 1 0,1-1 0,-1 0 0,1 1 0,-1-1 0,1 0 0,-1 1 0,0-1 0,1 0 0,-1 0 0,1 1 0,-1-1 0,-1 0 0,1 0 0,0 0 0,0-1 0,0 1 0,-1 0 0,1-1 0,0 1 0,0 0 0,0-1 0,0 1 0,0-1 0,0 0 0,0 1 0,0-1 0,0 0 0,-1-1 0,-27-27 0,2-1 0,-46-65 0,-10-13 0,21 39 0,-181-195 0,-74-61 0,138 145 0,178 180 0,0-1 0,0 0 0,0 0 0,0-1 0,0 1 0,0 0 0,0 0 0,0 0 0,1-1 0,-1 1 0,0 0 0,1-1 0,-1 1 0,1-1 0,-1 1 0,1-1 0,0 1 0,0-1 0,-1-1 0,2 3 0,-1-1 0,0 1 0,0 0 0,0-1 0,0 1 0,1 0 0,-1 0 0,0-1 0,0 1 0,0 0 0,1 0 0,-1-1 0,0 1 0,0 0 0,1 0 0,-1 0 0,0 0 0,1-1 0,-1 1 0,0 0 0,1 0 0,-1 0 0,0 0 0,1 0 0,-1 0 0,0 0 0,1 0 0,-1 0 0,1 0 0,19 6 0,3 8 0,-1 1 0,0 0 0,-1 2 0,20 20 0,6 4 0,344 325 0,-280-251 0,149 170 0,-190-191 0,40 50 0,-92-123 0,1-1 0,1-1 0,1 0 0,31 20 0,-51-38 0,0 0 0,0 0 0,0 0 0,0 0 0,0-1 0,0 1 0,1 0 0,-1-1 0,0 1 0,1-1 0,-1 0 0,0 1 0,1-1 0,-1 0 0,0 0 0,1 0 0,-1 0 0,0 0 0,1 0 0,-1 0 0,0 0 0,1 0 0,-1-1 0,0 1 0,1-1 0,-1 1 0,0-1 0,1 1 0,-1-1 0,0 0 0,0 1 0,0-1 0,0 0 0,0 0 0,0 0 0,0 0 0,0 0 0,0 0 0,0 0 0,-1 0 0,1-1 0,0 1 0,-1 0 0,1 0 0,-1-1 0,1 0 0,3-9 0,0-1 0,-1 1 0,-1 0 0,2-18 0,-3 17 0,29-174 0,8 2 0,96-281 0,-88 336 0,112-223 0,-84 192 0,-73 160 0,-1-1 0,0 1 0,1 0 0,-1-1 0,0 1 0,0-1 0,0 1 0,0-1 0,1 1 0,-1-1 0,0 1 0,0-1 0,0 1 0,0-1 0,0 1 0,0-1 0,0 1 0,0 0 0,0-1 0,0 1 0,0-1 0,-1 1 0,1-1 0,0 1 0,0-1 0,0 1 0,-1-1 0,1 1 0,0 0 0,0-1 0,-1 1 0,1-1 0,-17 1 0,-25 17 0,39-16 0,-148 82 0,-20 8 0,103-63 0,0-4 0,-2-3 0,-131 22 0,-220 2 0,381-42 0,-315 37 0,345-38 0,0 1 0,0 0 0,0 1 0,1 0 0,-1 0 0,1 1 0,0 0 0,-12 10 0,-20 10 0,40-25 0,-1 1 0,0 0 0,1 0 0,0 0 0,-1 0 0,1 0 0,0 0 0,-1 0 0,1 0 0,0 1 0,0-1 0,-1 2 0,1-3 0,1 1 0,0-1 0,0 1 0,0-1 0,0 0 0,0 1 0,0-1 0,0 0 0,0 1 0,0-1 0,0 1 0,0-1 0,0 0 0,0 1 0,1-1 0,-1 0 0,0 1 0,0-1 0,0 0 0,0 1 0,1-1 0,-1 0 0,0 1 0,0-1 0,1 0 0,-1 0 0,0 1 0,0-1 0,1 0 0,-1 0 0,0 0 0,1 1 0,4 1 0,-1 0 0,1-1 0,-1 1 0,1-1 0,0 0 0,-1-1 0,9 1 0,242 0 0,3 0 0,-253-1 0,0 0 0,0 1 0,0 0 0,0 0 0,-1 0 0,1 0 0,0 1 0,0 0 0,-1 0 0,1 0 0,-1 0 0,0 1 0,1 0 0,-1 0 0,-1 0 0,1 0 0,0 1 0,-1 0 0,1-1 0,3 7 0,-3-5 0,0-1 0,1 1 0,0-1 0,0 0 0,0 0 0,1 0 0,-1-1 0,1 0 0,0 0 0,0 0 0,0-1 0,0 0 0,0 0 0,12 2 0,7-1 0,0-1 0,42-2 0,-45-1 0,0 1 0,40 6 0,-59-6 0,0 1 0,0-1 0,-1 1 0,1 0 0,0 0 0,-1 0 0,1 0 0,-1 1 0,1-1 0,-1 1 0,0-1 0,0 1 0,1 0 0,-1 0 0,0 0 0,-1 0 0,1 0 0,0 0 0,0 0 0,-1 1 0,0-1 0,1 1 0,-1-1 0,1 4 0,0 3 0,0 0 0,-1 1 0,0-1 0,0 1 0,-2 15 0,1-14 0,0 0 0,0 0 0,3 15 0,-3-25 0,0-1 0,0 0 0,0 0 0,0 1 0,1-1 0,-1 0 0,0 0 0,0 1 0,0-1 0,0 0 0,0 0 0,0 0 0,0 1 0,1-1 0,-1 0 0,0 0 0,0 0 0,0 0 0,0 1 0,1-1 0,-1 0 0,0 0 0,0 0 0,0 0 0,1 0 0,-1 1 0,0-1 0,0 0 0,1 0 0,-1 0 0,0 0 0,0 0 0,1 0 0,-1 0 0,0 0 0,1 0 0,11-7 0,19-25 0,-2 4 0,-29 28 0,0 0 0,1 0 0,-1-1 0,0 1 0,1 0 0,-1 0 0,1 0 0,-1 0 0,1 0 0,-1 0 0,0-1 0,1 1 0,-1 0 0,1 0 0,-1 0 0,1 0 0,-1 0 0,0 1 0,1-1 0,-1 0 0,1 0 0,-1 0 0,1 0 0,-1 0 0,0 1 0,1-1 0,-1 0 0,1 0 0,-1 1 0,0-1 0,1 0 0,-1 1 0,8 16 0,-5 23 0,-3-37 0,0 10 0,-1 1 0,0-1 0,-1 0 0,-1 0 0,-5 18 0,-29 67 0,17-47 0,19-48 0,0 1 0,-1-1 0,1 0 0,-1 0 0,0 0 0,1 0 0,-1 0 0,-1 0 0,1 0 0,0-1 0,-1 1 0,1-1 0,-4 3 0,4-5 0,1 1 0,-1 0 0,0-1 0,0 1 0,0-1 0,1 1 0,-1-1 0,0 0 0,0 0 0,0 0 0,0 0 0,0 0 0,1 0 0,-1-1 0,0 1 0,0-1 0,0 1 0,1-1 0,-1 1 0,0-1 0,0 0 0,1 0 0,-1 0 0,1 0 0,-1 0 0,-1-2 0,-33-26 0,1-2 0,-55-64 0,57 59 0,-1 1 0,-59-47 0,81 74 0,-19-15 0,31 23 0,0 0 0,0 0 0,0 0 0,0 0 0,-1 0 0,1 0 0,0 0 0,0 0 0,0 0 0,0 0 0,0 0 0,0 0 0,-1-1 0,1 1 0,0 0 0,0 0 0,0 0 0,0 0 0,0 0 0,0 0 0,0 0 0,0-1 0,0 1 0,0 0 0,0 0 0,-1 0 0,1 0 0,0 0 0,0-1 0,0 1 0,0 0 0,0 0 0,0 0 0,0 0 0,0 0 0,0-1 0,0 1 0,0 0 0,0 0 0,1 0 0,-1 0 0,0 0 0,0-1 0,0 1 0,0 0 0,0 0 0,0 0 0,0 0 0,0 0 0,0 0 0,0-1 0,19 5 0,268 97 0,-240-86 67,-33-11-544,0 0-1,20 10 1,-12-1-6349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12:09:3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1092 24575,'7'22'0,"1"-1"0,1-1 0,1 0 0,1 0 0,0-1 0,25 31 0,-10-12 0,28 41 0,4-3 0,75 77 0,-99-119 0,0-2 0,2-2 0,2-1 0,0-2 0,2-2 0,60 29 0,-89-48 0,1 0 0,0-1 0,1 0 0,-1-2 0,1 1 0,0-1 0,0-1 0,20 1 0,126 10 0,9-1 0,-8-10 0,313-36 0,459-141 0,-802 149 0,337-86 0,-393 93 0,-26 6 0,413-87 0,222-33 0,-531 100 0,-63 15 0,100-34 0,68-36 0,289-58 0,372 9 0,120-26 0,-695 102 0,287-14 0,-117 19 0,301-99 0,-195 48 0,9 44 0,320 42-438,-95 8 65,-551-8 119,1079-58-3325,-1031 75 2927,-1 14-1,435 70 1,-473-26-861,-2 14 0,515 184 0,-108 51 957,-10 39 581,-41-20-819,-365-192 755,-189-90 636,2-5-1,1-5 0,179 24 0,227 33-151,-353-50-489,173 63-1,749 328 3051,-586-183-2263,-394-182 632,-3 4-1,139 117 1,-205-152-1070,-23-18-25,1 0-1,-2 1 0,0 0 1,18 24-1,86 128-232,-6 5 0,-9 5 0,137 311 0,-155-226-47,-37-99 0,174 642 0,-204-722 0,21 97 0,31 111 0,-45-200 0,77 237 0,-80-268 0,4-2 0,1 0 0,3-2 0,42 55 0,169 191 0,-127-163 0,98 119 0,-210-253 0,0 0 0,-1 0 0,1 1 0,-1-1 0,3 8 0,-5-12 0,-1 0 0,0-1 0,0 1 0,0 0 0,1 0 0,-1-1 0,0 1 0,0 0 0,0 0 0,0-1 0,0 1 0,-1 0 0,1-1 0,0 1 0,0 0 0,0 0 0,0-1 0,-1 1 0,1 0 0,-1 0 0,0 0 0,0 0 0,0 0 0,0-1 0,0 1 0,0 0 0,0-1 0,0 1 0,0-1 0,0 1 0,0-1 0,0 0 0,-1 0 0,1 1 0,0-1 0,0 0 0,0 0 0,-2 0 0,-15 0 0,-1 0 0,1-1 0,0-1 0,0-1 0,-32-9 0,-86-37 0,-3-1 0,29 21 0,88 23 0,1 0 0,0-2 0,-38-18 0,-10-4 0,60 26 0,-37-15 0,44 18 0,1 1 0,-1-1 0,1 1 0,0-1 0,0 0 0,-1 0 0,1 1 0,0-1 0,0 0 0,0 0 0,0 0 0,0 0 0,0-1 0,0 1 0,0 0 0,0 0 0,1 0 0,-1-1 0,1 1 0,-1 0 0,0-1 0,1 1 0,0-1 0,-1 1 0,1-3 0,0 3 0,1 0 0,0 0 0,-1 0 0,1 0 0,0 0 0,-1 1 0,1-1 0,0 0 0,0 0 0,0 1 0,0-1 0,0 1 0,0-1 0,0 1 0,0-1 0,0 1 0,0-1 0,0 1 0,0 0 0,0 0 0,0 0 0,0-1 0,0 1 0,2 0 0,34 0 0,-29 0 0,481 24 0,-440-20 0,1-1 0,-3 0 0,80 15 0,-115-16 0,3 1 0,0 1 0,0 0 0,0 1 0,18 9 0,-31-12 0,1-1 0,-1 0 0,1 0 0,0 1 0,-1-2 0,1 1 0,0 0 0,0 0 0,0-1 0,0 0 0,0 1 0,0-1 0,5-1 0,-6 1 0,-1-1 0,0 0 0,1 0 0,-1 0 0,1 0 0,-1 0 0,0 0 0,0 0 0,1 0 0,-1 0 0,0-1 0,0 1 0,0 0 0,0-1 0,0 1 0,-1-1 0,1 1 0,0-1 0,-1 1 0,1-1 0,-1 1 0,0-1 0,1 0 0,-1 1 0,0-1 0,0-2 0,2-17 0,-1 0 0,-1 0 0,0 0 0,-7-36 0,-24-85 0,17 85 0,13 53 0,0 1 0,0 0 0,0-1 0,0 1 0,0 0 0,-1 0 0,1 0 0,-1 0 0,0 0 0,0 0 0,0 0 0,0 1 0,-1-1 0,1 1 0,-1-1 0,1 1 0,-1 0 0,0 0 0,0 0 0,0 1 0,-4-3 0,2 3 0,1 0 0,-1 0 0,0 0 0,0 1 0,0-1 0,1 1 0,-1 0 0,0 1 0,0-1 0,0 1 0,1 0 0,-1 0 0,0 0 0,-8 5 0,-1 0 0,0 2 0,1 0 0,0 1 0,0 0 0,1 1 0,-12 12 0,14-12 0,0 0 0,-1-2 0,1 1 0,-2-1 0,1-1 0,-1 0 0,0 0 0,-1-1 0,-14 4 0,-19 0 0,-51 5 0,59-11 0,0 2 0,-62 18 0,95-22 0,0 0 0,0 1 0,1 0 0,-1-1 0,0 2 0,1-1 0,0 1 0,-1-1 0,2 1 0,-1 0 0,0 0 0,1 1 0,0-1 0,0 1 0,0 0 0,-3 5 0,5-8 0,1 1 0,-1-1 0,0 0 0,1 0 0,-1 1 0,1-1 0,0 0 0,-1 0 0,1 1 0,0-1 0,1 0 0,-1 1 0,0-1 0,1 0 0,-1 0 0,1 1 0,0-1 0,-1 0 0,1 0 0,0 0 0,0 0 0,1 0 0,-1 0 0,0 0 0,1 0 0,-1 0 0,1-1 0,0 1 0,-1-1 0,1 1 0,0-1 0,0 0 0,0 1 0,0-1 0,0 0 0,0 0 0,0 0 0,0-1 0,1 1 0,3 0 0,46 13 0,1-3 0,0-2 0,0-2 0,1-3 0,63-2 0,-110-3 0,0 2 0,-1-1 0,1 0 0,10 3 0,-15-2 0,0 0 0,1 0 0,-1 0 0,0 0 0,0 0 0,0 0 0,0 1 0,0-1 0,0 1 0,-1-1 0,1 1 0,0 0 0,-1 0 0,1 0 0,-1-1 0,2 4 0,-2-2 0,1 0 0,0-1 0,0 1 0,0 0 0,0-1 0,0 1 0,0-1 0,1 1 0,0-1 0,-1 0 0,1 0 0,0-1 0,0 1 0,0 0 0,0-1 0,0 0 0,0 0 0,0 0 0,0 0 0,5 1 0,-5-2 0,0-1 0,0 1 0,0 0 0,0-1 0,-1 0 0,1 0 0,0 1 0,0-2 0,-1 1 0,1 0 0,-1 0 0,1-1 0,-1 0 0,0 1 0,1-1 0,-1 0 0,0 0 0,0 0 0,0 0 0,-1-1 0,1 1 0,0 0 0,-1-1 0,2-4 0,10-19 0,16-50 0,-21 50 0,2 0 0,20-37 0,-28 59 0,4-5 0,-1-1 0,0 1 0,-1-1 0,4-12 0,-7 21 0,-1 0 0,1-1 0,-1 1 0,1 0 0,-1-1 0,0 1 0,0-1 0,0 1 0,0 0 0,0-1 0,0 1 0,0-1 0,0 1 0,0 0 0,-1-1 0,1 1 0,0 0 0,-1-1 0,0 1 0,1 0 0,-1-1 0,0 1 0,1 0 0,-1 0 0,0 0 0,0 0 0,0 0 0,0 0 0,0 0 0,0 0 0,0 0 0,0 0 0,-1 0 0,1 1 0,0-1 0,0 0 0,-1 1 0,1-1 0,0 1 0,-2-1 0,-2 1 0,1 0 0,-1 0 0,1 0 0,-1 0 0,1 1 0,0 0 0,-1 0 0,1 0 0,0 0 0,-8 4 0,-45 22 0,44-20 0,-51 34 0,50-30 0,-1-1 0,0-1 0,-24 12 0,33-19 0,-1 0 0,1 1 0,0 0 0,0 1 0,1-1 0,-1 1 0,1 0 0,0 0 0,0 1 0,0 0 0,0 0 0,-4 6 0,8-10 0,1-1 0,0 0 0,0 1 0,0-1 0,-1 1 0,1-1 0,0 1 0,0-1 0,0 0 0,0 1 0,0-1 0,0 1 0,0-1 0,0 1 0,0-1 0,0 0 0,0 1 0,0-1 0,0 1 0,0-1 0,0 1 0,0-1 0,0 0 0,0 1 0,1-1 0,-1 1 0,0-1 0,0 0 0,1 1 0,-1-1 0,0 0 0,1 1 0,-1-1 0,0 0 0,1 1 0,18 4 0,22-6 0,16-8 0,-1-3 0,60-21 0,-69 19 0,-45 13 0,0 0 0,0 0 0,1 1 0,-1-1 0,0 1 0,0 0 0,0-1 0,1 1 0,-1 0 0,0 0 0,0 0 0,1 1 0,-1-1 0,0 1 0,0-1 0,0 1 0,0 0 0,1-1 0,-1 1 0,0 0 0,2 2 0,-2-1 0,0 1 0,0-1 0,-1 1 0,1-1 0,-1 1 0,1 0 0,-1 0 0,0-1 0,0 1 0,0 0 0,0 0 0,0 0 0,-1 0 0,1 1 0,-1 2 0,4 66 0,-7 96 0,0-38 0,4-88 0,1-29 0,-1 0 0,-1 0 0,0-1 0,-1 1 0,0 0 0,-1 0 0,-4 13 0,6-25 0,0 0 0,-1 1 0,1-1 0,-1 0 0,1 0 0,-1 0 0,0 0 0,1 0 0,-1 0 0,0 0 0,0 0 0,0 0 0,0 0 0,0 0 0,0-1 0,0 1 0,0 0 0,-1 0 0,1-1 0,1 0 0,-1 0 0,0 0 0,0 0 0,0 0 0,1 0 0,-1 0 0,0 0 0,0 0 0,1 0 0,-1-1 0,0 1 0,1 0 0,-1-1 0,0 1 0,1 0 0,-1-1 0,0 1 0,1-1 0,-1 1 0,0-2 0,-5-4 0,1-1 0,0 0 0,1 0 0,-6-11 0,0 1 0,-60-77 0,64 87 7,1 0-1,1-1 0,-1 1 0,1-1 1,1 0-1,-1 0 0,1-1 0,1 1 1,-1-1-1,2 1 0,-2-11 0,1-10-281,2-58 0,2 50-615,-2 13-5936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12:10:17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6242 168 24575,'-73'-4'0,"1"-3"0,-87-19 0,52 7 0,-652-76 0,602 83 0,-1 8 0,0 6 0,1 7 0,-292 55 0,401-52 0,0 2 0,1 3 0,0 1 0,-86 49 0,-35 13 0,122-62 0,1 3 0,0 1 0,2 3 0,-62 46 0,82-49 0,1 2 0,1 1 0,1 0 0,1 1 0,2 2 0,-17 32 0,-19 30 0,30-53 0,1 2 0,3 1 0,1 0 0,-25 85 0,27-60 0,3 1 0,-7 107 0,-5 748 0,26-815 0,5 0 0,33 180 0,-18-188 0,-4 0 0,5 124 0,-21-186 0,-2 0 0,-1 0 0,-2 0 0,-1 0 0,-2 0 0,-2-1 0,-1 0 0,-1-1 0,-26 52 0,-12 5 0,-5-3 0,-4-2 0,-79 92 0,22-39 0,-210 229 0,285-330 0,-2-1 0,-1-3 0,-1-1 0,-2-2 0,-2-3 0,-96 43 0,50-38 0,-99 20 0,-29 9 0,-459 137 0,586-178 0,8-3 0,-130 45 0,187-50 30,-18 5-1425,29-14-5431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12:10:22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876 0 24575,'0'47'0,"-1"11"0,2-1 0,15 93 0,-4-52 0,-9-63 0,11 47 0,-8-42 0,-1 0 0,-2 0 0,-5 80 0,0-44 0,3-24 0,-3 59 0,2-110 0,0 1 0,0 0 0,0 0 0,-1-1 0,1 1 0,0 0 0,-1 0 0,1-1 0,-1 1 0,0-1 0,0 1 0,0 0 0,1-1 0,-1 1 0,-1-1 0,1 0 0,0 1 0,0-1 0,0 0 0,-1 0 0,1 0 0,-1 0 0,1 0 0,-1 0 0,1 0 0,-1 0 0,1-1 0,-1 1 0,0 0 0,1-1 0,-1 0 0,0 1 0,0-1 0,1 0 0,-1 0 0,0 0 0,-3 0 0,-5-1 0,0-1 0,0 0 0,-1-1 0,2 0 0,-12-5 0,18 7 0,-144-63 0,87 36 0,-77-24 0,-63-11 0,173 55 0,2 2 0,0-2 0,0-1 0,-36-18 0,47 20 0,2 1 0,0 0 0,1-1 0,-1-1 0,-10-9 0,20 16 0,1 0 0,0 0 0,-1 0 0,1 0 0,0 0 0,-1-1 0,1 1 0,0-1 0,0 1 0,0-1 0,0 1 0,1-1 0,-1 1 0,0-1 0,1 0 0,-1 1 0,1-1 0,-1 0 0,1 0 0,0 0 0,0 1 0,0-1 0,0 0 0,0 0 0,0 1 0,0-1 0,0 0 0,1 0 0,-1 1 0,1-1 0,0 0 0,-1 0 0,1 1 0,0-1 0,0 1 0,0-1 0,0 1 0,2-3 0,14-13 0,2 0 0,35-25 0,-14 12 0,172-120 0,-124 86 0,165-92 0,-136 90 0,-104 60 0,-1 1 0,24-8 0,-28 11 0,0 0 0,0-1 0,0 0 0,0 0 0,-1-1 0,0 0 0,1 0 0,-1-1 0,9-8 0,-16 13 0,0 0 0,0 0 0,0 0 0,0 0 0,0 0 0,0 0 0,-1 0 0,1 0 0,0 0 0,0 0 0,0 0 0,0 0 0,0 0 0,0 0 0,0 0 0,0 0 0,0 0 0,0 0 0,0 0 0,0 0 0,0 0 0,0 0 0,-1 0 0,1 0 0,0 0 0,0 0 0,0 0 0,0 0 0,0 0 0,0 0 0,0 0 0,0-1 0,0 1 0,0 0 0,0 0 0,0 0 0,0 0 0,0 0 0,0 0 0,0 0 0,0 0 0,0 0 0,0 0 0,0 0 0,0 0 0,0 0 0,0 0 0,0-1 0,0 1 0,0 0 0,0 0 0,0 0 0,0 0 0,0 0 0,0 0 0,0 0 0,0 0 0,0 0 0,0 0 0,0 0 0,0 0 0,-11 2 0,-12 6 0,-8 6 0,0 1 0,2 1 0,0 1 0,0 2 0,2 1 0,0 1 0,2 1 0,0 2 0,2 0 0,0 1 0,-24 37 0,35-47 0,-1-1 0,-28 26 0,25-26 0,1 0 0,-15 20 0,-63 103 0,79-114 0,-34 50 0,49-72 0,0-1 0,0 0 0,1 1 0,-1-1 0,0 1 0,0-1 0,1 0 0,-1 0 0,0 0 0,0 0 0,1 0 0,-1 0 0,0 0 0,0 0 0,1-1 0,-1 1 0,0 0 0,2-2 0,35-5 0,-22 2 0,1-2 0,-1 0 0,0-1 0,16-10 0,37-17 0,-61 30 0,0 1 0,-1-1 0,0-1 0,0 0 0,0 0 0,0 0 0,-1-1 0,0 1 0,-1-2 0,1 1 0,7-14 0,21-26 0,-32 45 0,4-5 0,0 1 0,0-1 0,-1-1 0,0 1 0,7-15 0,-12 22 0,0 0 0,1-1 0,-1 1 0,0 0 0,0 0 0,0-1 0,0 1 0,0 0 0,0 0 0,0-1 0,1 1 0,-1 0 0,0-1 0,0 1 0,0 0 0,0 0 0,0-1 0,0 1 0,0 0 0,-1-1 0,1 1 0,0 0 0,0-1 0,0 1 0,0 0 0,0 0 0,0-1 0,0 1 0,-1 0 0,1 0 0,0-1 0,0 1 0,0 0 0,-1 0 0,1 0 0,0-1 0,0 1 0,0 0 0,-1 0 0,1 0 0,0 0 0,0-1 0,-1 1 0,1 0 0,0 0 0,-1 0 0,1 0 0,0 0 0,0 0 0,-1 0 0,1 0 0,0 0 0,-1 0 0,1 0 0,0 0 0,-1 0 0,1 0 0,0 0 0,0 0 0,-1 0 0,1 1 0,-1-1 0,-20 7 0,11-1 0,-1 0 0,1 0 0,0 1 0,1 1 0,-16 15 0,-42 51 0,18-18 0,33-40 0,-14 14 0,28-28 0,1-1 0,-1 1 0,1 0 0,0 0 0,0 0 0,0 0 0,0 1 0,0-1 0,0 0 0,1 0 0,-1 0 0,1 1 0,-1-1 0,1 3 0,0-3 0,1-1 0,-1 0 0,0 1 0,1-1 0,0 0 0,-1 0 0,1 1 0,0-1 0,-1 0 0,1 0 0,0 0 0,0 0 0,0 0 0,0 0 0,0 0 0,0 0 0,1 0 0,-1-1 0,0 1 0,0 0 0,0-1 0,1 1 0,-1-1 0,0 1 0,1-1 0,-1 0 0,2 1 0,42 5 0,-41-6 0,14 1 0,0-1 0,0 0 0,0-2 0,-1 0 0,1-1 0,-1-1 0,1-1 0,-1 0 0,0-1 0,27-14 0,-33 14 0,0 0 0,0-1 0,-1-1 0,0 1 0,0-2 0,-1 1 0,0-1 0,-1-1 0,0 0 0,0 0 0,-1 0 0,0-1 0,-1 0 0,0 0 0,7-21 0,-12 29 0,5-14 0,0 0 0,-1 0 0,-1-1 0,-1 1 0,0-1 0,-1 0 0,-1-26 0,-1 43 0,0 1 0,0-1 0,0 0 0,0 0 0,0 0 0,0 0 0,0 0 0,0 0 0,0 1 0,-1-1 0,1 0 0,0 0 0,-1 0 0,1 1 0,-1-1 0,1 0 0,-1 0 0,1 1 0,-1-1 0,1 0 0,-1 1 0,1-1 0,-1 1 0,0-1 0,0 0 0,0 1 0,0 1 0,0-1 0,1 1 0,-1-1 0,0 0 0,1 1 0,-1-1 0,1 1 0,-1 0 0,0-1 0,1 1 0,-1-1 0,1 1 0,0 0 0,-1-1 0,1 1 0,-1 0 0,1 0 0,0-1 0,0 1 0,-1 0 0,1 0 0,0 0 0,0-1 0,0 1 0,0 1 0,-7 28 0,-2 5 0,2 0 0,-4 51 0,11-80 0,0 1 0,-1-1 0,1 0 0,-1 0 0,-1 0 0,1 1 0,-4 5 0,4-9 0,-1-1 0,1 0 0,-1 1 0,0-1 0,0 0 0,0 0 0,0 0 0,0 0 0,0 0 0,0 0 0,-1-1 0,1 1 0,-1-1 0,1 0 0,-1 1 0,0-1 0,-4 1 0,4-1 0,0 0 0,0 0 0,0 0 0,0 1 0,1-1 0,-1 1 0,0 0 0,1 0 0,-1 0 0,1 0 0,0 0 0,0 0 0,0 1 0,0-1 0,0 1 0,0-1 0,0 1 0,1 0 0,0 0 0,-1 0 0,1 0 0,-1 5 0,-11 20 0,12-26 0,-1 1 0,0-1 0,0 1 0,0-1 0,0 0 0,0 0 0,0 0 0,-1 0 0,1-1 0,-1 1 0,1 0 0,-1-1 0,1 0 0,-1 0 0,0 0 0,0 0 0,0 0 0,0 0 0,0-1 0,0 1 0,0-1 0,0 0 0,1 0 0,-1 0 0,0 0 0,-4-1 0,-10-2 0,0 0 0,1-1 0,-26-10 0,14 4 0,-8 0 0,1 2 0,-63-6 0,97 14 0,1 0 0,0 0 0,0 0 0,0 0 0,0 0 0,0 0 0,-1 0 0,1 0 0,0 0 0,0 0 0,0 0 0,0 0 0,0 0 0,-1 0 0,1 1 0,0-1 0,0 0 0,0 0 0,0 0 0,0 0 0,0 0 0,0 0 0,-1 1 0,1-1 0,0 0 0,0 0 0,0 0 0,0 0 0,0 0 0,0 1 0,0-1 0,0 0 0,0 0 0,0 0 0,0 0 0,0 1 0,0-1 0,0 0 0,0 0 0,0 0 0,0 0 0,0 1 0,0-1 0,0 0 0,0 0 0,0 0 0,0 0 0,1 0 0,-1 1 0,0-1 0,0 0 0,0 0 0,0 0 0,0 0 0,0 0 0,0 0 0,1 1 0,10 16 0,15 14 0,99 101-1365,-113-118-5461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12:10:36.8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1 786 24575,'13'8'0,"0"-1"0,-1 2 0,0 0 0,0 0 0,13 14 0,50 60 0,-50-53 0,28 31 0,11 14 0,79 71 0,-130-133 0,-1 1 0,-1 0 0,0 1 0,-1 0 0,0 0 0,7 18 0,-7-14 0,2 1 0,0-2 0,18 23 0,-17-28 0,1 0 0,1-1 0,19 12 0,-1 0 0,97 59 0,-116-75 0,2 1 0,0 1 0,0 1 0,-1 0 0,15 14 0,-20-15 0,0-1 0,1-1 0,0 0 0,0 0 0,1-1 0,0 0 0,0-1 0,1-1 0,12 5 0,2-3 0,1-1 0,-1-1 0,38 2 0,181-5 0,-2 0 0,-164 11 0,-50-8 0,37 3 0,341-6 0,-210-3 0,-157-2 0,-1-2 0,0-2 0,65-19 0,-51 13 0,119-39 0,47-10 0,-53 23 0,66-13 0,-151 42 0,0 4 0,137 8 0,-91 1 0,218-19 0,-221 4 0,0-5 0,242-67 0,-187 39 0,-33 8 0,-11 6 0,-89 22 0,0-2 0,66-24 0,60-44 0,45-18 0,-191 85 0,-2-1 0,1 0 0,27-22 0,20-10 0,-38 27 0,1 2 0,0 2 0,1 1 0,58-13 0,162-17 0,-181 33 0,165-37 0,-159 27 0,1 5 0,1 3 0,99-2 0,-162 12 0,-1 0 0,0-1 0,1-1 0,34-11 0,-30 7 0,0 2 0,35-5 0,-22 6 0,0-1 0,-1-2 0,0-2 0,44-17 0,-41 13 0,1 2 0,0 2 0,0 1 0,52-3 0,-14 1 0,-1-3 0,0-4 0,101-38 0,-94 28 0,155-29 0,245 0 0,-355 46 0,126-5 0,423 38 0,405 39 0,-898-60 0,224-4 0,-260-10 0,27-1 0,395 13 0,-270 3 0,-271-4 0,0-1 0,36-8 0,-1 0 0,55-12 0,184-58 0,-175 43 0,44 1 0,-19 6 0,-80 11 0,124-29 0,-154 41 0,2 1 0,65 0 0,-78 5 0,46-8 0,21-1 0,487 8 0,-303 6 0,-257-4 0,358 6 0,0 28 0,261 83-1092,-439-76 894,-169-33 193,270 58-248,-245-47 182,-1 1-1,102 48 1,-125-44 322,-1 1 0,-1 2 1,55 50-1,43 29 422,-95-80-632,54 23 0,-34-19-39,58 25-2,2-4 0,3-7 0,134 30 0,-185-50 0,-54-15 0,0-2 0,1 0 0,0-2 0,32 5 0,-31-7 0,0 2 0,0 0 0,0 1 0,38 16 0,-31-11 0,45 11 0,-1-4 0,124 45 0,61 46 0,-220-92 0,-12-6 0,0-2 0,29 6 0,31 10 0,-73-20 0,172 69 0,-149-57 0,0 2 0,-1 1 0,32 26 0,-20-11 0,103 84 0,-120-92 0,0-2 0,2-1 0,0-1 0,2-2 0,0-1 0,1-1 0,68 23 0,-41-21 0,2-2 0,121 18 0,-155-32 0,0 1 0,-1 2 0,1 0 0,-1 2 0,44 21 0,123 78 0,9 5 0,-182-102 0,0 1 0,-1 1 0,22 17 0,-20-15 0,0-1 0,32 13 0,15 8 0,27 23 0,-8-4 0,2-4 0,142 56 0,14-28 0,-232-73 0,-1 1 0,0 1 0,0 0 0,0 1 0,-1 0 0,22 18 0,-1 3 0,33 36 0,-17-7 0,-3 2 0,-2 2 0,-3 2 0,56 114 0,-58-105 0,-16-30 0,21 54 0,23 70 0,8-3 0,6-3 0,130 188 0,-27-58 0,-64-97 0,-16-24 0,77 114 0,245 301 0,-18 68 0,-396-631 0,24 42 0,-2 2 0,39 102 0,-70-153 0,0 0 0,-2 0 0,1 1 0,-2 0 0,0 19 0,-8 80 0,5-98 0,2-13 0,-1 0 0,1-1 0,-1 1 0,-1 0 0,1 0 0,0-1 0,-1 1 0,1-1 0,-1 1 0,0-1 0,-1 0 0,1 1 0,0-1 0,-1 0 0,0-1 0,1 1 0,-1 0 0,0-1 0,0 0 0,-6 3 0,-4 2 0,0 0 0,-1-2 0,0 0 0,-17 4 0,3-1 0,-21 6 0,-95 13 0,136-26 0,-5 2 0,-1-2 0,1 0 0,0 0 0,-23-3 0,36 2 0,-1 0 0,1 0 0,0 0 0,0 0 0,0 0 0,-1 0 0,1 0 0,0 0 0,0 0 0,0 0 0,-1 0 0,1 0 0,0-1 0,0 1 0,0 0 0,-1 0 0,1 0 0,0 0 0,0 0 0,0 0 0,0-1 0,0 1 0,-1 0 0,1 0 0,0 0 0,0 0 0,0-1 0,0 1 0,0 0 0,0 0 0,0 0 0,0-1 0,0 1 0,0 0 0,0 0 0,0-1 0,0 1 0,0 0 0,0 0 0,0-1 0,6-9 0,13-6 0,58-35 0,-33 22 0,-1 0 0,44-43 0,-84 70 0,-1 0 0,1-1 0,0 1 0,0 1 0,0-1 0,-1 0 0,2 1 0,-1-1 0,0 1 0,0 0 0,0 0 0,1 0 0,-1 0 0,0 1 0,1-1 0,5 1 0,-4 1 0,1-1 0,0 1 0,0 1 0,-1-1 0,1 1 0,0 0 0,-1 0 0,10 6 0,5 5 0,-1 1 0,0 0 0,30 31 0,-40-36 0,30 33 0,-37-39 0,1 0 0,-1 1 0,0-1 0,0 1 0,0-1 0,-1 1 0,1 0 0,-1 0 0,0 0 0,0 0 0,1 6 0,-2-9 0,0 0 0,0 1 0,-1-1 0,1 0 0,0 0 0,-1 1 0,1-1 0,0 0 0,-1 0 0,0 1 0,1-1 0,-1 0 0,0 0 0,0 0 0,1 0 0,-1 0 0,0 0 0,0 0 0,0 0 0,0-1 0,0 1 0,0 0 0,-1 0 0,1-1 0,0 1 0,0-1 0,0 1 0,-1-1 0,1 0 0,0 1 0,0-1 0,-2 0 0,-46 5 0,44-5 0,-245-5-1365,226 5-5461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7T12:10:48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4865 0 24575,'-2142'0'0,"2119"2"0,0 1 0,0 1 0,0 1 0,0 0 0,1 2 0,-41 18 0,2-1 0,49-19 0,-1 1 0,2 1 0,-1-1 0,1 2 0,-14 11 0,11-7 0,-32 17 0,22-16 0,0 1 0,0 1 0,1 1 0,1 1 0,1 1 0,0 1 0,2 1 0,0 1 0,-26 37 0,-17 31 0,31-50 0,24-32 0,1 0 0,0 0 0,1 0 0,-6 11 0,-28 61 0,-34 62 0,47-97 0,-30 46 0,34-57 0,1 0 0,1 2 0,2 0 0,-21 58 0,13-31 0,18-43 0,0 1 0,-10 36 0,6-13 0,-2-1 0,-2-1 0,-2 0 0,-35 60 0,-23 51 0,-91 288 0,156-408 0,-2 0 0,-24 45 0,32-64 0,0 1 0,0 1 0,1-1 0,1 1 0,1-1 0,0 1 0,0 29 0,-4 27 0,-59 233 0,38-196 0,4 1 0,-8 117 0,1 558 0,31-707 0,-18 744 0,10-721 0,-24 605 0,32 218 0,-2-892 0,-1 0 0,-2 0 0,-12 48 0,-35 87 0,38-130 0,-21 103 0,26-100 0,-1-1 0,-26 68 0,17-61 0,12-28 0,-1 0 0,0 0 0,-1-1 0,-19 28 0,24-41 0,0-1 0,0 1 0,0-1 0,0 1 0,0-1 0,-1 0 0,1 0 0,-1-1 0,1 1 0,-1-1 0,0 0 0,0 0 0,1 0 0,-1 0 0,-8 0 0,-7 0 0,0 0 0,-20-4 0,9 2 0,-26 3 0,0 3 0,0 2 0,-92 24 0,13-3 0,132-28 0,-16 4 0,14-2 0,11-1 0,22-3 0,-1-1 0,1-1 0,-1-1 0,38-13 0,27-5 0,-58 16 0,4-1 0,0 2 0,53-2 0,-32 6 0,72-11 0,-51-1 0,-25 4 0,63-4 0,-114 14 0,0 0 0,0 0 0,-1 0 0,1 0 0,0 1 0,-1-1 0,1 1 0,0 0 0,-1 0 0,1 0 0,-1 1 0,1-1 0,3 4 0,-4-3 0,-1 0 0,0 0 0,0 0 0,0 1 0,0-1 0,0 1 0,-1-1 0,1 1 0,-1 0 0,1-1 0,-1 1 0,0 0 0,0 0 0,0 0 0,-1 0 0,1 0 0,0 5 0,0 22 0,-1 0 0,-1 0 0,-2 1 0,-1-1 0,-9 35 0,8-40 0,-27 111 0,-68 178 0,36-126 0,55-155 0,6-22 0,0 0 0,0-1 0,-1 1 0,0-1 0,-1 1 0,-12 18 0,16-29 0,1 1 0,-1 0 0,1 0 0,-1-1 0,0 1 0,1-1 0,-1 1 0,0 0 0,1-1 0,-1 1 0,0-1 0,0 0 0,1 1 0,-1-1 0,0 0 0,0 1 0,0-1 0,0 0 0,0 0 0,1 0 0,-1 0 0,0 0 0,0 0 0,0 0 0,0 0 0,0 0 0,0 0 0,0 0 0,1 0 0,-1-1 0,0 1 0,0 0 0,0-1 0,0 1 0,1 0 0,-1-1 0,0 1 0,1-1 0,-1 0 0,0 1 0,1-1 0,-1 1 0,0-1 0,0-1 0,-4-4 0,0-1 0,0 1 0,1-1 0,-4-8 0,2 3 0,-241-341 0,187 272 0,46 62 0,2 5 0,1-1 0,1 0 0,0 0 0,1-1 0,1 0 0,-7-19 0,15 33 0,0 0 0,-1 0 0,1 0 0,0 0 0,0 0 0,0 0 0,1 0 0,-1 0 0,0 0 0,1 0 0,-1 0 0,1 0 0,0 0 0,-1 0 0,1 1 0,0-1 0,0 0 0,0 1 0,1-1 0,-1 0 0,0 1 0,1-1 0,-1 1 0,0 0 0,1 0 0,0-1 0,-1 1 0,1 0 0,0 0 0,-1 0 0,4-1 0,9-3 0,-1-1 0,1 2 0,20-5 0,-10 2 0,31-11 0,-33 10 0,1 0 0,0 2 0,29-5 0,-50 11 0,0-1 0,0 1 0,0 0 0,1 0 0,-1 0 0,0 1 0,0-1 0,0 0 0,0 1 0,0-1 0,0 1 0,0 0 0,0 0 0,0-1 0,0 1 0,0 1 0,-1-1 0,1 0 0,0 0 0,-1 1 0,1-1 0,-1 1 0,1-1 0,-1 1 0,0 0 0,1-1 0,-1 1 0,0 0 0,0 0 0,0 0 0,-1 0 0,1 0 0,0 0 0,-1 0 0,1 0 0,-1 2 0,2 10 0,-1 0 0,0-1 0,-1 1 0,-2 21 0,0-13 0,1-10-118,0-2-131,1 1-1,0-1 1,0 0-1,4 16 1,1-9-6577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CA919-1666-A4F1-EA9C-A63A3496C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FAB38B-7EB6-68D8-0ECD-44AC6B702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8DF006-3CFC-D41A-9D48-4A45F793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EA36-640A-4599-9DB2-EE7A1C58839D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801CC3-E43D-734B-4E4B-D6F98551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601602-E82E-D90B-B522-07BE858A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F230-9F99-4A9E-86FF-98F77DA26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47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1BB43-46A2-A6E1-E548-7BD3BAC0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0CCAFA-B8C7-958B-80F3-66C9BA2B5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305E51-BD17-AF1E-7C1D-7FD5EF00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EA36-640A-4599-9DB2-EE7A1C58839D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BDCB5D-27A1-BD6C-DF79-E721D41C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194B15-048C-4203-4FA9-93415E56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F230-9F99-4A9E-86FF-98F77DA26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38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E77E40B-4B55-11ED-C5C8-19B7AA0B9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85113E-F396-7164-8FFA-59D03677E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445BC3-B045-AE00-25BC-08EAEA8B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EA36-640A-4599-9DB2-EE7A1C58839D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6BE326-3737-745A-A75E-A75F011E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DD50C1-15E7-0ADD-7312-D4FD3EFE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F230-9F99-4A9E-86FF-98F77DA26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70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E4633-5CB5-0963-D64A-B9678831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4B4CDA-C15C-238C-F944-5E7CEBED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9DB5F5-C317-1DB0-F753-0DFD3F41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EA36-640A-4599-9DB2-EE7A1C58839D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22D2BA-13B4-0DD5-30D2-3DF58B0A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15938C-31D5-1AE9-5A09-96E6003B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F230-9F99-4A9E-86FF-98F77DA26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2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978F5-06D7-DCE6-0617-219248F8F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82F84A-6466-B948-6007-86E5698F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2272F4-547F-85B6-8A95-0BEF0F2C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EA36-640A-4599-9DB2-EE7A1C58839D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3D97EC-ED43-83E7-F678-DAFE1FF6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5DF407-E293-9425-88FA-F5A1BFF3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F230-9F99-4A9E-86FF-98F77DA26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68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34CAE-DC22-F6A2-7A52-83EC6364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C0A733-FD64-7BCC-F782-0ADCB44E8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F28965-A2F7-DAEA-185E-4CC8D4C1E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FD4E46-B1F0-8C97-BCBB-853B0BF1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EA36-640A-4599-9DB2-EE7A1C58839D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ADA7CB-0CF4-DF3A-BFEC-DF189DD8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2F2D41-F0CA-C511-5997-6928A705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F230-9F99-4A9E-86FF-98F77DA26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20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7515C-E3D2-09C5-240C-4F065026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452FAD-4DB0-221F-D2F6-E8B59501D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BFC556-E78A-F50A-AC58-5ED0D5F4F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82D07E-4685-0D32-8AAB-256C75FBE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BF0820-CB50-B8A2-48B5-04C25DE40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581CEA8-60C0-D54F-7337-8CEE958B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EA36-640A-4599-9DB2-EE7A1C58839D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FDAA192-0B64-4949-D4C2-F86E63FE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6E9CCE5-2B08-145C-7E77-B2EB6CB4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F230-9F99-4A9E-86FF-98F77DA26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94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9DADE-4948-92AA-E438-BCC01A2BD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9F2B7F-31B3-698E-6BFD-62B3DD6F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EA36-640A-4599-9DB2-EE7A1C58839D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293789-BF99-D2AD-50D9-F39DCE78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75D403-435D-7E54-44D7-A52BC302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F230-9F99-4A9E-86FF-98F77DA26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3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A24B5F-2B57-0558-AD0D-55484435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EA36-640A-4599-9DB2-EE7A1C58839D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C1107C-5A07-9E04-F041-8E122F32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1EA0D8-F515-352F-BCCE-B8B41D30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F230-9F99-4A9E-86FF-98F77DA26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8DE48-7A35-1E0D-B2E2-FFF42163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5A7BFA-779E-9CF2-0B7E-98FA6B551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94E746-AF93-78D3-E787-618D3D926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2AC4B3-73AB-641E-AFA6-0BDBF2AD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EA36-640A-4599-9DB2-EE7A1C58839D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982143-431C-D6A0-0173-075E1E31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734F91-0DD6-B5EC-D132-29174AC4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F230-9F99-4A9E-86FF-98F77DA26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12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D2F6B-0C50-3036-3A75-A06CA0F4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6E63C8C-6D00-A95E-A66F-0049E678C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FA82B2-593D-C2CA-46E0-F5E75FB22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57ADFA-B8CA-C5F4-81A4-20EF849E5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EA36-640A-4599-9DB2-EE7A1C58839D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DD3CE2-414F-9F60-AF32-0A2EAAFD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C31EA9-B3E2-DD90-255F-4263ABDC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EF230-9F99-4A9E-86FF-98F77DA26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4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5F3B20-3052-7D77-1FA4-5A3792BE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96EC60-9E9A-9310-B230-4C4419A63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EBF735-C690-A237-1432-5F4D3373C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EA36-640A-4599-9DB2-EE7A1C58839D}" type="datetimeFigureOut">
              <a:rPr lang="nl-NL" smtClean="0"/>
              <a:t>17-1-2023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1240DC-E2CD-D8B4-43EE-5E397D7E5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053ACA-3E98-D5BC-1EDB-66510981E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EF230-9F99-4A9E-86FF-98F77DA26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38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tZEfKu-CwM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F6BB9-96AE-19EA-751E-E967C756B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nl-NL" sz="54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812F565-1D93-237D-2EEC-280189266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l"/>
            <a:endParaRPr lang="nl-NL"/>
          </a:p>
        </p:txBody>
      </p:sp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2D908256-F23C-342D-4100-1A4FC296C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3" y="-1"/>
            <a:ext cx="11814338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2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buiten, teken, verschillende&#10;&#10;Automatisch gegenereerde beschrijving">
            <a:extLst>
              <a:ext uri="{FF2B5EF4-FFF2-40B4-BE49-F238E27FC236}">
                <a16:creationId xmlns:a16="http://schemas.microsoft.com/office/drawing/2014/main" id="{FE5DFE17-40A2-2BB0-0F5F-EDE44C329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9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4FA694-F642-79E9-E1EF-4EC882B3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5400"/>
              <a:t>Omgaan met de druk op het ecosysteem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9247BF72-78BA-F617-A127-BA1DE4650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37852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914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EF38B94-437C-3D29-6783-4437A9A7B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06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AB66353-B488-E5E8-15CA-6BA0CFBF1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37" y="643466"/>
            <a:ext cx="577312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0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buiten&#10;&#10;Automatisch gegenereerde beschrijving">
            <a:extLst>
              <a:ext uri="{FF2B5EF4-FFF2-40B4-BE49-F238E27FC236}">
                <a16:creationId xmlns:a16="http://schemas.microsoft.com/office/drawing/2014/main" id="{41980FCC-2711-D906-4B06-E979E6C25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3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69A37511-EC03-9663-7F26-10A29BF74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8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84ACC66-B608-B308-E932-1CB9A092C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7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D43C67A2-6308-F4FD-1650-73941B85A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96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49C8FC7A-B0EE-5F81-404F-340BD0FA8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r="270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33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BFB50472-E951-0C15-9CA3-D1C84C9B2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r="85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5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A31F6854-B8A8-2CB9-9905-F046FF11F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0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75C3C-CD1C-61B6-8AA2-363BCA5F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F9E1CF-032C-0D49-0EF9-40DC5F010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03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A8D4152-A7B7-D09D-07F5-3EFE17195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426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21242CA-FF2D-7E83-B89E-6E84DB097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r="179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8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FEDE332-D408-EA7E-1F60-82FDC3E7B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2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5401CB7-0357-C9F3-3807-8E67E4434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ED5CE28F-387A-0ED3-2D8A-B01A38D983FB}"/>
                  </a:ext>
                </a:extLst>
              </p14:cNvPr>
              <p14:cNvContentPartPr/>
              <p14:nvPr/>
            </p14:nvContentPartPr>
            <p14:xfrm>
              <a:off x="2719884" y="1545740"/>
              <a:ext cx="1764720" cy="3022920"/>
            </p14:xfrm>
          </p:contentPart>
        </mc:Choice>
        <mc:Fallback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ED5CE28F-387A-0ED3-2D8A-B01A38D983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0884" y="1536740"/>
                <a:ext cx="1782360" cy="30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75F54822-B1F2-3622-7876-BAD1069DB3E6}"/>
                  </a:ext>
                </a:extLst>
              </p14:cNvPr>
              <p14:cNvContentPartPr/>
              <p14:nvPr/>
            </p14:nvContentPartPr>
            <p14:xfrm>
              <a:off x="1147764" y="1951100"/>
              <a:ext cx="9408240" cy="2733840"/>
            </p14:xfrm>
          </p:contentPart>
        </mc:Choice>
        <mc:Fallback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75F54822-B1F2-3622-7876-BAD1069DB3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8764" y="1942460"/>
                <a:ext cx="9425880" cy="27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4C99008B-1B65-97A4-5129-55CAB6F2A959}"/>
                  </a:ext>
                </a:extLst>
              </p14:cNvPr>
              <p14:cNvContentPartPr/>
              <p14:nvPr/>
            </p14:nvContentPartPr>
            <p14:xfrm>
              <a:off x="7499964" y="1690460"/>
              <a:ext cx="2247120" cy="1899360"/>
            </p14:xfrm>
          </p:contentPart>
        </mc:Choice>
        <mc:Fallback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4C99008B-1B65-97A4-5129-55CAB6F2A9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90964" y="1681820"/>
                <a:ext cx="2264760" cy="19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CF263511-C307-181A-70F2-63B58D81AA7E}"/>
                  </a:ext>
                </a:extLst>
              </p14:cNvPr>
              <p14:cNvContentPartPr/>
              <p14:nvPr/>
            </p14:nvContentPartPr>
            <p14:xfrm>
              <a:off x="7262364" y="3404420"/>
              <a:ext cx="344880" cy="377280"/>
            </p14:xfrm>
          </p:contentPart>
        </mc:Choice>
        <mc:Fallback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CF263511-C307-181A-70F2-63B58D81AA7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53724" y="3395420"/>
                <a:ext cx="3625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1623C368-5BC7-D969-7C78-6C6EF9373283}"/>
                  </a:ext>
                </a:extLst>
              </p14:cNvPr>
              <p14:cNvContentPartPr/>
              <p14:nvPr/>
            </p14:nvContentPartPr>
            <p14:xfrm>
              <a:off x="1040484" y="1925180"/>
              <a:ext cx="9487440" cy="2609640"/>
            </p14:xfrm>
          </p:contentPart>
        </mc:Choice>
        <mc:Fallback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1623C368-5BC7-D969-7C78-6C6EF937328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1844" y="1916180"/>
                <a:ext cx="9505080" cy="26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24D65254-55E4-A6F3-A2EB-B708DEE695B6}"/>
                  </a:ext>
                </a:extLst>
              </p14:cNvPr>
              <p14:cNvContentPartPr/>
              <p14:nvPr/>
            </p14:nvContentPartPr>
            <p14:xfrm>
              <a:off x="2859204" y="1595060"/>
              <a:ext cx="1751760" cy="3083760"/>
            </p14:xfrm>
          </p:contentPart>
        </mc:Choice>
        <mc:Fallback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24D65254-55E4-A6F3-A2EB-B708DEE695B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0204" y="1586060"/>
                <a:ext cx="1769400" cy="310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85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teken, schermafbeelding&#10;&#10;Automatisch gegenereerde beschrijving">
            <a:extLst>
              <a:ext uri="{FF2B5EF4-FFF2-40B4-BE49-F238E27FC236}">
                <a16:creationId xmlns:a16="http://schemas.microsoft.com/office/drawing/2014/main" id="{39619647-0F39-E9C7-2FB9-8CAD4FEC4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8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10179-3051-FBDB-2090-B53EFF28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Onlinemedia 3" title="Wat ga jij merken van klimaatverandering?">
            <a:hlinkClick r:id="" action="ppaction://media"/>
            <a:extLst>
              <a:ext uri="{FF2B5EF4-FFF2-40B4-BE49-F238E27FC236}">
                <a16:creationId xmlns:a16="http://schemas.microsoft.com/office/drawing/2014/main" id="{5A4147F7-93AC-73FC-7377-E7B7EB3FC48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boom, buiten, plant&#10;&#10;Automatisch gegenereerde beschrijving">
            <a:extLst>
              <a:ext uri="{FF2B5EF4-FFF2-40B4-BE49-F238E27FC236}">
                <a16:creationId xmlns:a16="http://schemas.microsoft.com/office/drawing/2014/main" id="{FCB580BB-1F5E-1C01-1ECB-DB54A7FB7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368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53</Words>
  <Application>Microsoft Office PowerPoint</Application>
  <PresentationFormat>Breedbeeld</PresentationFormat>
  <Paragraphs>4</Paragraphs>
  <Slides>20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Omgaan met de druk op het ecosysteem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Janna de Bruin</dc:creator>
  <cp:lastModifiedBy>Janna de Bruin</cp:lastModifiedBy>
  <cp:revision>2</cp:revision>
  <dcterms:created xsi:type="dcterms:W3CDTF">2022-11-28T15:05:25Z</dcterms:created>
  <dcterms:modified xsi:type="dcterms:W3CDTF">2023-01-17T12:11:57Z</dcterms:modified>
</cp:coreProperties>
</file>